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66" d="100"/>
          <a:sy n="66" d="100"/>
        </p:scale>
        <p:origin x="-1408" y="-306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0.jpeg"/><Relationship Id="rId2" Type="http://schemas.openxmlformats.org/officeDocument/2006/relationships/image" Target="../media/image149.jpe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image" Target="../media/image15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4.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3.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4.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2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5.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144.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4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4.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5" Type="http://schemas.openxmlformats.org/officeDocument/2006/relationships/image" Target="../media/image225.png"/><Relationship Id="rId4" Type="http://schemas.openxmlformats.org/officeDocument/2006/relationships/image" Target="../media/image224.png"/></Relationships>
</file>

<file path=ppt/slides/_rels/slide159.xml.rels><?xml version="1.0" encoding="UTF-8" standalone="yes"?>
<Relationships xmlns="http://schemas.openxmlformats.org/package/2006/relationships"><Relationship Id="rId8" Type="http://schemas.openxmlformats.org/officeDocument/2006/relationships/image" Target="../media/image231.png"/><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 Id="rId9" Type="http://schemas.openxmlformats.org/officeDocument/2006/relationships/image" Target="../media/image232.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2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smtClean="0"/>
              <a:t>有</a:t>
            </a:r>
            <a:r>
              <a:rPr kumimoji="1" lang="en-US" altLang="zh-CN" sz="1600" b="1" dirty="0" smtClean="0">
                <a:solidFill>
                  <a:srgbClr val="FF0000"/>
                </a:solidFill>
              </a:rPr>
              <a:t>MMU</a:t>
            </a:r>
            <a:r>
              <a:rPr kumimoji="1" lang="zh-CN" altLang="en-US" sz="1600" dirty="0" smtClean="0"/>
              <a:t>和</a:t>
            </a:r>
            <a:r>
              <a:rPr kumimoji="1" lang="en-US" altLang="zh-CN" sz="1600" b="1" dirty="0" smtClean="0">
                <a:solidFill>
                  <a:srgbClr val="FF0000"/>
                </a:solidFill>
              </a:rPr>
              <a:t>IOMMU</a:t>
            </a:r>
            <a:r>
              <a:rPr kumimoji="1" lang="zh-CN" altLang="en-US" sz="1600" dirty="0" smtClean="0"/>
              <a:t>，两个不同</a:t>
            </a:r>
            <a:endParaRPr kumimoji="1" lang="en-US" altLang="zh-CN" sz="1600" dirty="0" smtClean="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t>
            </a:r>
            <a:r>
              <a:rPr lang="en-US" altLang="zh-CN" sz="1600" dirty="0" smtClean="0"/>
              <a:t>addresses, MMU</a:t>
            </a:r>
            <a:r>
              <a:rPr lang="zh-CN" altLang="en-US" sz="1600" dirty="0" smtClean="0"/>
              <a:t>主要是对</a:t>
            </a:r>
            <a:r>
              <a:rPr lang="en-US" altLang="zh-CN" sz="1600" dirty="0" smtClean="0"/>
              <a:t>CPU</a:t>
            </a:r>
            <a:r>
              <a:rPr lang="zh-CN" altLang="en-US" sz="1600" dirty="0" smtClean="0"/>
              <a:t>起作用的</a:t>
            </a:r>
            <a:endParaRPr lang="en-US" altLang="zh-CN" sz="1600" dirty="0" smtClean="0"/>
          </a:p>
          <a:p>
            <a:pPr marL="285750" indent="-285750">
              <a:buFont typeface="Arial" panose="020B0604020202020204" pitchFamily="34" charset="0"/>
              <a:buChar char="•"/>
            </a:pPr>
            <a:r>
              <a:rPr kumimoji="1" lang="en-US" altLang="zh-CN" sz="1600" dirty="0" smtClean="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t>
            </a:r>
            <a:r>
              <a:rPr lang="en-US" altLang="ja-JP" sz="1600" dirty="0" smtClean="0"/>
              <a:t>addresses, </a:t>
            </a:r>
            <a:r>
              <a:rPr lang="en-US" altLang="zh-CN" sz="1600" dirty="0" smtClean="0"/>
              <a:t>IOMMU</a:t>
            </a:r>
            <a:r>
              <a:rPr lang="zh-CN" altLang="en-US" sz="1600" dirty="0" smtClean="0"/>
              <a:t>是对周边</a:t>
            </a:r>
            <a:r>
              <a:rPr lang="en-US" altLang="zh-CN" sz="1600" dirty="0" smtClean="0"/>
              <a:t>device</a:t>
            </a:r>
            <a:r>
              <a:rPr lang="zh-CN" altLang="en-US" sz="1600" dirty="0" smtClean="0"/>
              <a:t>起作用的</a:t>
            </a:r>
            <a:endParaRPr lang="en-US" altLang="zh-CN" sz="1600" dirty="0" smtClean="0"/>
          </a:p>
          <a:p>
            <a:pPr marL="742950" lvl="1" indent="-285750">
              <a:buFont typeface="Arial" panose="020B0604020202020204" pitchFamily="34" charset="0"/>
              <a:buChar char="•"/>
            </a:pPr>
            <a:r>
              <a:rPr lang="en-US" altLang="ja-JP" sz="1600" dirty="0"/>
              <a:t>Some units also provide memory protection from faulty or malicious </a:t>
            </a:r>
            <a:r>
              <a:rPr lang="en-US" altLang="ja-JP" sz="1600" dirty="0" smtClean="0"/>
              <a:t>devices, </a:t>
            </a:r>
            <a:r>
              <a:rPr lang="zh-CN" altLang="en-US" sz="1600" dirty="0" smtClean="0"/>
              <a:t>在</a:t>
            </a:r>
            <a:r>
              <a:rPr lang="en-US" altLang="zh-CN" sz="1600" dirty="0" smtClean="0"/>
              <a:t>security</a:t>
            </a:r>
            <a:r>
              <a:rPr lang="zh-CN" altLang="en-US" sz="1600" dirty="0" smtClean="0"/>
              <a:t>面上来讲，有些</a:t>
            </a:r>
            <a:r>
              <a:rPr lang="en-US" altLang="zh-CN" sz="1600" dirty="0" smtClean="0"/>
              <a:t>IOMMU</a:t>
            </a:r>
            <a:r>
              <a:rPr lang="zh-CN" altLang="en-US" sz="1600" dirty="0" smtClean="0"/>
              <a:t>可以提供</a:t>
            </a:r>
            <a:r>
              <a:rPr lang="en-US" altLang="zh-CN" sz="1600" dirty="0" smtClean="0"/>
              <a:t>memory</a:t>
            </a:r>
            <a:r>
              <a:rPr lang="en-US" altLang="zh-CN" sz="1600" dirty="0"/>
              <a:t> </a:t>
            </a:r>
            <a:r>
              <a:rPr lang="en-US" altLang="zh-CN" sz="1600" dirty="0" smtClean="0"/>
              <a:t>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smtClean="0">
                <a:latin typeface="Meiryo UI" panose="020B0604030504040204" pitchFamily="50" charset="-128"/>
                <a:ea typeface="Meiryo UI" panose="020B0604030504040204" pitchFamily="50" charset="-128"/>
              </a:rPr>
              <a:t>比</a:t>
            </a:r>
            <a:r>
              <a:rPr lang="en-US" altLang="zh-CN" sz="1400" b="1" dirty="0" smtClean="0">
                <a:latin typeface="Meiryo UI" panose="020B0604030504040204" pitchFamily="50" charset="-128"/>
                <a:ea typeface="Meiryo UI" panose="020B0604030504040204" pitchFamily="50" charset="-128"/>
              </a:rPr>
              <a:t>CAVP</a:t>
            </a:r>
            <a:r>
              <a:rPr lang="zh-CN" altLang="en-US" sz="1400" dirty="0" smtClean="0">
                <a:latin typeface="Meiryo UI" panose="020B0604030504040204" pitchFamily="50" charset="-128"/>
                <a:ea typeface="Meiryo UI" panose="020B0604030504040204" pitchFamily="50" charset="-128"/>
              </a:rPr>
              <a:t>还要严格的加密</a:t>
            </a:r>
            <a:r>
              <a:rPr lang="en-US" altLang="zh-CN" sz="1400" dirty="0" err="1" smtClean="0">
                <a:latin typeface="Meiryo UI" panose="020B0604030504040204" pitchFamily="50" charset="-128"/>
                <a:ea typeface="Meiryo UI" panose="020B0604030504040204" pitchFamily="50" charset="-128"/>
              </a:rPr>
              <a:t>algo</a:t>
            </a:r>
            <a:r>
              <a:rPr lang="zh-CN" altLang="en-US" sz="1400" dirty="0" smtClean="0">
                <a:latin typeface="Meiryo UI" panose="020B0604030504040204" pitchFamily="50" charset="-128"/>
                <a:ea typeface="Meiryo UI" panose="020B0604030504040204" pitchFamily="50" charset="-128"/>
              </a:rPr>
              <a:t>认证有</a:t>
            </a:r>
            <a:r>
              <a:rPr lang="en-US" altLang="ja-JP" sz="1400" b="1" dirty="0" smtClean="0">
                <a:solidFill>
                  <a:srgbClr val="FF0000"/>
                </a:solidFill>
                <a:latin typeface="Meiryo UI" panose="020B0604030504040204" pitchFamily="50" charset="-128"/>
                <a:ea typeface="Meiryo UI" panose="020B0604030504040204" pitchFamily="50" charset="-128"/>
              </a:rPr>
              <a:t>CMVP</a:t>
            </a:r>
            <a:r>
              <a:rPr lang="en-US" altLang="ja-JP" sz="1400" dirty="0" smtClean="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en-US" altLang="ja-JP" sz="1400" dirty="0" smtClean="0">
                <a:latin typeface="Meiryo UI" panose="020B0604030504040204" pitchFamily="50" charset="-128"/>
                <a:ea typeface="Meiryo UI" panose="020B0604030504040204" pitchFamily="50" charset="-128"/>
              </a:rPr>
              <a:t>)</a:t>
            </a:r>
            <a:r>
              <a:rPr lang="zh-CN" altLang="en-US" sz="1400" dirty="0" smtClean="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a:t>
            </a:r>
            <a:r>
              <a:rPr lang="en-US" altLang="ja-JP" sz="1400" b="1" dirty="0" smtClean="0">
                <a:latin typeface="Meiryo UI" panose="020B0604030504040204" pitchFamily="50" charset="-128"/>
                <a:ea typeface="Meiryo UI" panose="020B0604030504040204" pitchFamily="50" charset="-128"/>
              </a:rPr>
              <a:t>Specification (</a:t>
            </a:r>
            <a:r>
              <a:rPr lang="en-US" altLang="ja-JP" sz="1400" b="1" dirty="0" smtClean="0">
                <a:solidFill>
                  <a:srgbClr val="FF0000"/>
                </a:solidFill>
                <a:latin typeface="Meiryo UI" panose="020B0604030504040204" pitchFamily="50" charset="-128"/>
                <a:ea typeface="Meiryo UI" panose="020B0604030504040204" pitchFamily="50" charset="-128"/>
              </a:rPr>
              <a:t>OPAL</a:t>
            </a:r>
            <a:r>
              <a:rPr lang="en-US" altLang="ja-JP" sz="1400" b="1"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05"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6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endParaRPr lang="en-US" altLang="ja-JP" dirty="0" smtClean="0"/>
          </a:p>
          <a:p>
            <a:r>
              <a:rPr lang="en-US" altLang="ja-JP" dirty="0" smtClean="0"/>
              <a:t>FIPS</a:t>
            </a:r>
            <a:r>
              <a:rPr lang="zh-CN" altLang="en-US" dirty="0" smtClean="0"/>
              <a:t>有各种版本</a:t>
            </a:r>
            <a:r>
              <a:rPr lang="en-US" altLang="zh-CN" dirty="0" smtClean="0"/>
              <a:t>(186, 140-2, 140-3</a:t>
            </a:r>
            <a:r>
              <a:rPr lang="zh-CN" altLang="en-US" dirty="0" smtClean="0"/>
              <a:t>等</a:t>
            </a:r>
            <a:r>
              <a:rPr lang="en-US" altLang="zh-CN" dirty="0" smtClean="0"/>
              <a:t>)</a:t>
            </a:r>
            <a:r>
              <a:rPr lang="zh-CN" altLang="en-US" dirty="0" smtClean="0"/>
              <a:t>，比如对 </a:t>
            </a:r>
            <a:r>
              <a:rPr lang="en-US" altLang="zh-CN" dirty="0" smtClean="0"/>
              <a:t>random number generator</a:t>
            </a:r>
            <a:r>
              <a:rPr lang="zh-CN" altLang="en-US" dirty="0" smtClean="0"/>
              <a:t>的，对</a:t>
            </a:r>
            <a:r>
              <a:rPr lang="en-US" altLang="zh-CN" dirty="0" smtClean="0"/>
              <a:t>digital signature standard</a:t>
            </a:r>
            <a:r>
              <a:rPr lang="zh-CN" altLang="en-US" dirty="0" smtClean="0"/>
              <a:t>的等</a:t>
            </a:r>
            <a:endParaRPr lang="en-US" altLang="ja-JP" dirty="0" smtClean="0"/>
          </a:p>
          <a:p>
            <a:r>
              <a:rPr lang="zh-CN" altLang="en-US" dirty="0"/>
              <a:t>经</a:t>
            </a:r>
            <a:r>
              <a:rPr lang="zh-CN" altLang="en-US" dirty="0" smtClean="0"/>
              <a:t>常会在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lang="en-US" altLang="zh-CN" dirty="0" smtClean="0"/>
          </a:p>
          <a:p>
            <a:r>
              <a:rPr kumimoji="1" lang="en-US" altLang="zh-CN" dirty="0" smtClean="0"/>
              <a:t>FIPS</a:t>
            </a:r>
            <a:r>
              <a:rPr kumimoji="1" lang="zh-CN" altLang="en-US" dirty="0" smtClean="0"/>
              <a:t>也定义了几个</a:t>
            </a:r>
            <a:r>
              <a:rPr kumimoji="1" lang="en-US" altLang="zh-CN" dirty="0" smtClean="0"/>
              <a:t>security level, 1~4, 4</a:t>
            </a:r>
            <a:r>
              <a:rPr kumimoji="1" lang="zh-CN" altLang="en-US" dirty="0" smtClean="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9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27623</TotalTime>
  <Words>35188</Words>
  <Application>Microsoft Office PowerPoint</Application>
  <PresentationFormat>画面に合わせる (4:3)</PresentationFormat>
  <Paragraphs>3721</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3736</cp:revision>
  <dcterms:created xsi:type="dcterms:W3CDTF">2016-01-14T23:49:10Z</dcterms:created>
  <dcterms:modified xsi:type="dcterms:W3CDTF">2018-08-29T01:33:30Z</dcterms:modified>
</cp:coreProperties>
</file>